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xlsx" ContentType="application/vnd.openxmlformats-officedocument.spreadsheetml.sheet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1" r:id="rId1"/>
  </p:sldMasterIdLst>
  <p:notesMasterIdLst>
    <p:notesMasterId r:id="rId15"/>
  </p:notesMasterIdLst>
  <p:handoutMasterIdLst>
    <p:handoutMasterId r:id="rId16"/>
  </p:handoutMasterIdLst>
  <p:sldIdLst>
    <p:sldId id="324" r:id="rId2"/>
    <p:sldId id="325" r:id="rId3"/>
    <p:sldId id="326" r:id="rId4"/>
    <p:sldId id="327" r:id="rId5"/>
    <p:sldId id="328" r:id="rId6"/>
    <p:sldId id="329" r:id="rId7"/>
    <p:sldId id="330" r:id="rId8"/>
    <p:sldId id="286" r:id="rId9"/>
    <p:sldId id="331" r:id="rId10"/>
    <p:sldId id="332" r:id="rId11"/>
    <p:sldId id="333" r:id="rId12"/>
    <p:sldId id="334" r:id="rId13"/>
    <p:sldId id="335" r:id="rId14"/>
  </p:sldIdLst>
  <p:sldSz cx="12192000" cy="6858000"/>
  <p:notesSz cx="6858000" cy="9144000"/>
  <p:defaultTextStyle>
    <a:defPPr>
      <a:defRPr lang="en-US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1D4F91"/>
    <a:srgbClr val="666666"/>
    <a:srgbClr val="828383"/>
    <a:srgbClr val="005BBB"/>
    <a:srgbClr val="4DC3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 autoAdjust="0"/>
    <p:restoredTop sz="95833"/>
  </p:normalViewPr>
  <p:slideViewPr>
    <p:cSldViewPr snapToGrid="0" snapToObjects="1">
      <p:cViewPr varScale="1">
        <p:scale>
          <a:sx n="83" d="100"/>
          <a:sy n="83" d="100"/>
        </p:scale>
        <p:origin x="-104" y="-616"/>
      </p:cViewPr>
      <p:guideLst>
        <p:guide orient="horz" pos="2219"/>
        <p:guide orient="horz" pos="2332"/>
        <p:guide pos="3840"/>
      </p:guideLst>
    </p:cSldViewPr>
  </p:slideViewPr>
  <p:outlineViewPr>
    <p:cViewPr>
      <p:scale>
        <a:sx n="33" d="100"/>
        <a:sy n="33" d="100"/>
      </p:scale>
      <p:origin x="0" y="-6064"/>
    </p:cViewPr>
  </p:outlineViewPr>
  <p:notesTextViewPr>
    <p:cViewPr>
      <p:scale>
        <a:sx n="40" d="100"/>
        <a:sy n="4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9" d="100"/>
          <a:sy n="99" d="100"/>
        </p:scale>
        <p:origin x="3064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US" sz="2400" b="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Data</a:t>
            </a:r>
            <a:r>
              <a:rPr lang="en-US" sz="2400" b="0" baseline="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Analysis</a:t>
            </a:r>
            <a:endParaRPr lang="en-US" sz="2400" b="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c:rich>
      </c:tx>
      <c:layout>
        <c:manualLayout>
          <c:xMode val="edge"/>
          <c:yMode val="edge"/>
          <c:x val="0.385308151093439"/>
          <c:y val="0.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0694865452951582"/>
          <c:y val="0.18978671073609"/>
          <c:w val="0.904668524287347"/>
          <c:h val="0.6176916042554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3FE-B84F-B958-6A8CAD1577A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3FE-B84F-B958-6A8CAD1577A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2.0</c:v>
                </c:pt>
                <c:pt idx="1">
                  <c:v>2.0</c:v>
                </c:pt>
                <c:pt idx="2">
                  <c:v>3.0</c:v>
                </c:pt>
                <c:pt idx="3">
                  <c:v>5.0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3FE-B84F-B958-6A8CAD1577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25418056"/>
        <c:axId val="-2105157224"/>
      </c:barChart>
      <c:catAx>
        <c:axId val="-2125418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412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endParaRPr lang="en-US"/>
          </a:p>
        </c:txPr>
        <c:crossAx val="-2105157224"/>
        <c:crosses val="autoZero"/>
        <c:auto val="1"/>
        <c:lblAlgn val="ctr"/>
        <c:lblOffset val="100"/>
        <c:noMultiLvlLbl val="0"/>
      </c:catAx>
      <c:valAx>
        <c:axId val="-2105157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endParaRPr lang="en-US"/>
          </a:p>
        </c:txPr>
        <c:crossAx val="-2125418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0186910035848"/>
          <c:y val="0.93190648234362"/>
          <c:w val="0.606240040074514"/>
          <c:h val="0.067945372505546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Arial" charset="0"/>
              <a:ea typeface="Arial" charset="0"/>
              <a:cs typeface="Arial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>
        <a:alpha val="62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Arial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D33A1-6D17-2C4C-B4C2-C83DB37352CC}" type="datetimeFigureOut">
              <a:rPr lang="en-US" smtClean="0">
                <a:latin typeface="Arial" charset="0"/>
              </a:rPr>
              <a:t>7/3/19</a:t>
            </a:fld>
            <a:endParaRPr lang="en-US" dirty="0">
              <a:latin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9171E-5108-1245-8B63-E8B205C9AF87}" type="slidenum">
              <a:rPr lang="en-US" smtClean="0">
                <a:latin typeface="Arial" charset="0"/>
              </a:r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542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fld id="{5B96CA4F-2197-CC40-B4FC-798A937A9DC6}" type="datetimeFigureOut">
              <a:rPr lang="en-US" smtClean="0"/>
              <a:pPr/>
              <a:t>7/3/19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fld id="{02322656-8894-1544-92AA-01B3CF5E61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750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9717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2356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>
          <a:xfrm>
            <a:off x="0" y="3702050"/>
            <a:ext cx="12192000" cy="2529524"/>
          </a:xfrm>
          <a:prstGeom prst="rect">
            <a:avLst/>
          </a:prstGeom>
          <a:solidFill>
            <a:srgbClr val="000000">
              <a:alpha val="6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0" y="6231575"/>
            <a:ext cx="12192000" cy="631426"/>
          </a:xfrm>
          <a:prstGeom prst="rect">
            <a:avLst/>
          </a:prstGeom>
          <a:gradFill flip="none" rotWithShape="1">
            <a:gsLst>
              <a:gs pos="65000">
                <a:schemeClr val="tx2"/>
              </a:gs>
              <a:gs pos="35000">
                <a:schemeClr val="accent1"/>
              </a:gs>
              <a:gs pos="9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854BD41D-5BD8-064A-BBA4-EB7C7E7528C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8369" y="6373782"/>
            <a:ext cx="2542032" cy="347175"/>
          </a:xfrm>
          <a:prstGeom prst="rect">
            <a:avLst/>
          </a:prstGeom>
        </p:spPr>
      </p:pic>
      <p:sp>
        <p:nvSpPr>
          <p:cNvPr id="10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58368" y="3852961"/>
            <a:ext cx="6638544" cy="982602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0" i="0">
                <a:solidFill>
                  <a:schemeClr val="bg1"/>
                </a:solidFill>
                <a:latin typeface="+mj-lt"/>
                <a:ea typeface="Gotham Light" panose="02000504020000020004" pitchFamily="2" charset="0"/>
                <a:cs typeface="Gotham Light" panose="02000504020000020004" pitchFamily="2" charset="0"/>
              </a:defRPr>
            </a:lvl1pPr>
          </a:lstStyle>
          <a:p>
            <a:pPr lvl="0"/>
            <a:r>
              <a:rPr lang="en-US" dirty="0"/>
              <a:t>Sub-topic Line One</a:t>
            </a:r>
          </a:p>
          <a:p>
            <a:pPr lvl="0"/>
            <a:r>
              <a:rPr lang="en-US" dirty="0"/>
              <a:t>Line Two</a:t>
            </a:r>
          </a:p>
        </p:txBody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658368" y="1362840"/>
            <a:ext cx="10884488" cy="2386584"/>
          </a:xfrm>
          <a:prstGeom prst="rect">
            <a:avLst/>
          </a:prstGeom>
          <a:ln>
            <a:noFill/>
          </a:ln>
        </p:spPr>
        <p:txBody>
          <a:bodyPr lIns="0" anchor="b"/>
          <a:lstStyle>
            <a:lvl1pPr algn="l">
              <a:lnSpc>
                <a:spcPts val="6000"/>
              </a:lnSpc>
              <a:defRPr sz="6000" b="0" i="0" cap="all" baseline="0">
                <a:solidFill>
                  <a:schemeClr val="bg1"/>
                </a:solidFill>
                <a:latin typeface="+mj-lt"/>
                <a:ea typeface="Gotham Medium" panose="02000604040000020004" pitchFamily="2" charset="0"/>
                <a:cs typeface="Gotham Medium" panose="02000604040000020004" pitchFamily="2" charset="0"/>
              </a:defRPr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658369" y="4952999"/>
            <a:ext cx="6638544" cy="651933"/>
          </a:xfrm>
          <a:noFill/>
          <a:ln>
            <a:noFill/>
          </a:ln>
        </p:spPr>
        <p:txBody>
          <a:bodyPr lIns="0" anchor="t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b="0" i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Author Name</a:t>
            </a:r>
          </a:p>
        </p:txBody>
      </p:sp>
    </p:spTree>
    <p:extLst>
      <p:ext uri="{BB962C8B-B14F-4D97-AF65-F5344CB8AC3E}">
        <p14:creationId xmlns:p14="http://schemas.microsoft.com/office/powerpoint/2010/main" val="1896649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3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113004" y="965197"/>
            <a:ext cx="7078995" cy="496993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ctr">
              <a:buNone/>
              <a:defRPr sz="16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6" name="Title 3"/>
          <p:cNvSpPr>
            <a:spLocks noGrp="1"/>
          </p:cNvSpPr>
          <p:nvPr>
            <p:ph type="title" hasCustomPrompt="1"/>
          </p:nvPr>
        </p:nvSpPr>
        <p:spPr>
          <a:xfrm>
            <a:off x="658368" y="985165"/>
            <a:ext cx="4268653" cy="716084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lnSpc>
                <a:spcPct val="80000"/>
              </a:lnSpc>
              <a:defRPr sz="3600" b="0" i="0">
                <a:solidFill>
                  <a:srgbClr val="1D4F9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58369" y="1834652"/>
            <a:ext cx="4268652" cy="41004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00"/>
              </a:lnSpc>
              <a:buNone/>
              <a:defRPr sz="1800" b="0" i="0" spc="-5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vehicula</a:t>
            </a:r>
            <a:r>
              <a:rPr lang="en-US" dirty="0"/>
              <a:t> dui in </a:t>
            </a:r>
            <a:r>
              <a:rPr lang="en-US" dirty="0" err="1"/>
              <a:t>neque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, in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. </a:t>
            </a:r>
            <a:r>
              <a:rPr lang="en-US" dirty="0" err="1"/>
              <a:t>Sed</a:t>
            </a:r>
            <a:r>
              <a:rPr lang="en-US" dirty="0"/>
              <a:t> a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magna </a:t>
            </a:r>
            <a:r>
              <a:rPr lang="en-US" dirty="0" err="1"/>
              <a:t>vulputate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and </a:t>
            </a:r>
            <a:r>
              <a:rPr lang="en-US" dirty="0" err="1"/>
              <a:t>libero</a:t>
            </a:r>
            <a:r>
              <a:rPr lang="en-US" dirty="0"/>
              <a:t> </a:t>
            </a:r>
            <a:r>
              <a:rPr lang="en-US" dirty="0" err="1"/>
              <a:t>placerat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. Integer a </a:t>
            </a:r>
            <a:r>
              <a:rPr lang="en-US" dirty="0" err="1"/>
              <a:t>arcu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ante </a:t>
            </a:r>
            <a:r>
              <a:rPr lang="en-US" dirty="0" err="1"/>
              <a:t>bibendum</a:t>
            </a:r>
            <a:r>
              <a:rPr lang="en-US" dirty="0"/>
              <a:t> </a:t>
            </a:r>
            <a:r>
              <a:rPr lang="en-US" dirty="0" err="1"/>
              <a:t>scelerisque</a:t>
            </a:r>
            <a:r>
              <a:rPr lang="en-US" dirty="0"/>
              <a:t>. 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87271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fram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0" y="0"/>
            <a:ext cx="12192000" cy="622587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ctr">
              <a:buNone/>
              <a:defRPr sz="16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519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828" y="835953"/>
            <a:ext cx="10515600" cy="4854016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981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3714750"/>
            <a:ext cx="12192000" cy="3143250"/>
          </a:xfrm>
          <a:prstGeom prst="rect">
            <a:avLst/>
          </a:prstGeom>
          <a:gradFill flip="none" rotWithShape="1">
            <a:gsLst>
              <a:gs pos="35000">
                <a:schemeClr val="accent1"/>
              </a:gs>
              <a:gs pos="65000">
                <a:schemeClr val="tx2"/>
              </a:gs>
              <a:gs pos="90000">
                <a:schemeClr val="accent1"/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58368" y="3852961"/>
            <a:ext cx="6638544" cy="982602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0" i="0">
                <a:solidFill>
                  <a:schemeClr val="bg1"/>
                </a:solidFill>
                <a:latin typeface="+mj-lt"/>
                <a:ea typeface="Gotham Light" panose="02000504020000020004" pitchFamily="2" charset="0"/>
                <a:cs typeface="Gotham Light" panose="02000504020000020004" pitchFamily="2" charset="0"/>
              </a:defRPr>
            </a:lvl1pPr>
          </a:lstStyle>
          <a:p>
            <a:pPr lvl="0"/>
            <a:r>
              <a:rPr lang="en-US" dirty="0"/>
              <a:t>Sub-topic Line One</a:t>
            </a:r>
          </a:p>
          <a:p>
            <a:pPr lvl="0"/>
            <a:r>
              <a:rPr lang="en-US" dirty="0"/>
              <a:t>Line Two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658369" y="4952999"/>
            <a:ext cx="6638544" cy="651933"/>
          </a:xfrm>
          <a:noFill/>
          <a:ln>
            <a:noFill/>
          </a:ln>
        </p:spPr>
        <p:txBody>
          <a:bodyPr l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b="0" i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Author Name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854BD41D-5BD8-064A-BBA4-EB7C7E7528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8369" y="6373782"/>
            <a:ext cx="2542032" cy="347175"/>
          </a:xfrm>
          <a:prstGeom prst="rect">
            <a:avLst/>
          </a:prstGeom>
        </p:spPr>
      </p:pic>
      <p:sp>
        <p:nvSpPr>
          <p:cNvPr id="15" name="Text Placeholder 7">
            <a:extLst>
              <a:ext uri="{FF2B5EF4-FFF2-40B4-BE49-F238E27FC236}">
                <a16:creationId xmlns:a16="http://schemas.microsoft.com/office/drawing/2014/main" xmlns="" id="{F5CF6DF3-1D8C-5344-ADCF-77E38E760C4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58367" y="1333948"/>
            <a:ext cx="10884489" cy="2432095"/>
          </a:xfrm>
        </p:spPr>
        <p:txBody>
          <a:bodyPr anchor="b">
            <a:noAutofit/>
          </a:bodyPr>
          <a:lstStyle>
            <a:lvl1pPr>
              <a:lnSpc>
                <a:spcPts val="6000"/>
              </a:lnSpc>
              <a:spcBef>
                <a:spcPts val="0"/>
              </a:spcBef>
              <a:defRPr sz="6000">
                <a:solidFill>
                  <a:srgbClr val="1D4F91"/>
                </a:solidFill>
              </a:defRPr>
            </a:lvl1pPr>
          </a:lstStyle>
          <a:p>
            <a:pPr lvl="0"/>
            <a:r>
              <a:rPr lang="en-US" dirty="0"/>
              <a:t>DIVIDER </a:t>
            </a:r>
            <a:endParaRPr lang="en-US" dirty="0" smtClean="0"/>
          </a:p>
          <a:p>
            <a:pPr lvl="0"/>
            <a:r>
              <a:rPr lang="en-US" dirty="0" smtClean="0"/>
              <a:t>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209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F5CF6DF3-1D8C-5344-ADCF-77E38E760C4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8367" y="1333948"/>
            <a:ext cx="10907167" cy="2432095"/>
          </a:xfrm>
        </p:spPr>
        <p:txBody>
          <a:bodyPr anchor="b">
            <a:noAutofit/>
          </a:bodyPr>
          <a:lstStyle>
            <a:lvl1pPr>
              <a:lnSpc>
                <a:spcPts val="6000"/>
              </a:lnSpc>
              <a:spcBef>
                <a:spcPts val="0"/>
              </a:spcBef>
              <a:defRPr sz="6000">
                <a:solidFill>
                  <a:srgbClr val="1D4F91"/>
                </a:solidFill>
              </a:defRPr>
            </a:lvl1pPr>
          </a:lstStyle>
          <a:p>
            <a:pPr lvl="0"/>
            <a:r>
              <a:rPr lang="en-US" dirty="0"/>
              <a:t>DIVIDER </a:t>
            </a:r>
            <a:endParaRPr lang="en-US" dirty="0" smtClean="0"/>
          </a:p>
          <a:p>
            <a:pPr lvl="0"/>
            <a:r>
              <a:rPr lang="en-US" dirty="0" smtClean="0"/>
              <a:t>SLIDE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xmlns="" id="{441EB074-08A6-8943-84E9-24761F5FF96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58367" y="3860145"/>
            <a:ext cx="6343650" cy="1387475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3200">
                <a:solidFill>
                  <a:srgbClr val="1D4F91"/>
                </a:solidFill>
              </a:defRPr>
            </a:lvl1pPr>
          </a:lstStyle>
          <a:p>
            <a:pPr lvl="0"/>
            <a:r>
              <a:rPr lang="en-US" dirty="0"/>
              <a:t>Section Title</a:t>
            </a:r>
          </a:p>
          <a:p>
            <a:pPr lvl="0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54BD41D-5BD8-064A-BBA4-EB7C7E7528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8369" y="6373782"/>
            <a:ext cx="2542032" cy="34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46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58367" y="1833658"/>
            <a:ext cx="7727865" cy="410147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00"/>
              </a:lnSpc>
              <a:buNone/>
              <a:defRPr sz="1800" b="0" i="0" spc="-5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vehicula</a:t>
            </a:r>
            <a:r>
              <a:rPr lang="en-US" dirty="0"/>
              <a:t> dui in </a:t>
            </a:r>
            <a:r>
              <a:rPr lang="en-US" dirty="0" err="1"/>
              <a:t>neque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, in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. </a:t>
            </a:r>
            <a:r>
              <a:rPr lang="en-US" dirty="0" err="1"/>
              <a:t>Sed</a:t>
            </a:r>
            <a:r>
              <a:rPr lang="en-US" dirty="0"/>
              <a:t> a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magna </a:t>
            </a:r>
            <a:r>
              <a:rPr lang="en-US" dirty="0" err="1"/>
              <a:t>vulputate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libero </a:t>
            </a:r>
            <a:r>
              <a:rPr lang="en-US" dirty="0" err="1"/>
              <a:t>placerat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. Integer a </a:t>
            </a:r>
            <a:r>
              <a:rPr lang="en-US" dirty="0" err="1"/>
              <a:t>arcu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ante </a:t>
            </a:r>
            <a:r>
              <a:rPr lang="en-US" dirty="0" err="1"/>
              <a:t>bibendum</a:t>
            </a:r>
            <a:r>
              <a:rPr lang="en-US" dirty="0"/>
              <a:t> </a:t>
            </a:r>
            <a:r>
              <a:rPr lang="en-US" dirty="0" err="1"/>
              <a:t>scelerisque</a:t>
            </a:r>
            <a:r>
              <a:rPr lang="en-US" dirty="0"/>
              <a:t>. 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658368" y="984446"/>
            <a:ext cx="10515600" cy="716084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lnSpc>
                <a:spcPct val="80000"/>
              </a:lnSpc>
              <a:defRPr sz="3600" b="0" i="0">
                <a:solidFill>
                  <a:srgbClr val="1D4F9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66897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655828" y="1833660"/>
            <a:ext cx="3581739" cy="410147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00"/>
              </a:lnSpc>
              <a:buNone/>
              <a:defRPr sz="1800" b="0" i="0" spc="-5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vehicula</a:t>
            </a:r>
            <a:r>
              <a:rPr lang="en-US" dirty="0"/>
              <a:t> dui in </a:t>
            </a:r>
            <a:r>
              <a:rPr lang="en-US" dirty="0" err="1"/>
              <a:t>neque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, in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. </a:t>
            </a:r>
            <a:r>
              <a:rPr lang="en-US" dirty="0" err="1"/>
              <a:t>Sed</a:t>
            </a:r>
            <a:r>
              <a:rPr lang="en-US" dirty="0"/>
              <a:t> a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magna </a:t>
            </a:r>
            <a:r>
              <a:rPr lang="en-US" dirty="0" err="1"/>
              <a:t>vulputate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libero </a:t>
            </a:r>
            <a:r>
              <a:rPr lang="en-US" dirty="0" err="1"/>
              <a:t>placerat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. Integer a </a:t>
            </a:r>
            <a:r>
              <a:rPr lang="en-US" dirty="0" err="1"/>
              <a:t>arcu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ante </a:t>
            </a:r>
            <a:r>
              <a:rPr lang="en-US" dirty="0" err="1"/>
              <a:t>bibendum</a:t>
            </a:r>
            <a:r>
              <a:rPr lang="en-US" dirty="0"/>
              <a:t> </a:t>
            </a:r>
            <a:r>
              <a:rPr lang="en-US" dirty="0" err="1"/>
              <a:t>scelerisque</a:t>
            </a:r>
            <a:r>
              <a:rPr lang="en-US" dirty="0"/>
              <a:t>. 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4503662" y="1833660"/>
            <a:ext cx="6670306" cy="410147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00"/>
              </a:lnSpc>
              <a:buNone/>
              <a:defRPr sz="1800" b="0" i="0" spc="-5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molestie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vitae dolor </a:t>
            </a:r>
            <a:r>
              <a:rPr lang="en-US" dirty="0" err="1"/>
              <a:t>euismod</a:t>
            </a:r>
            <a:r>
              <a:rPr lang="en-US" dirty="0"/>
              <a:t>,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finibus</a:t>
            </a:r>
            <a:r>
              <a:rPr lang="en-US" dirty="0"/>
              <a:t> </a:t>
            </a:r>
            <a:r>
              <a:rPr lang="en-US" dirty="0" err="1"/>
              <a:t>risus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. In </a:t>
            </a:r>
            <a:r>
              <a:rPr lang="en-US" dirty="0" err="1"/>
              <a:t>ornare</a:t>
            </a:r>
            <a:r>
              <a:rPr lang="en-US" dirty="0"/>
              <a:t> convallis </a:t>
            </a:r>
            <a:r>
              <a:rPr lang="en-US" dirty="0" err="1"/>
              <a:t>velit</a:t>
            </a:r>
            <a:r>
              <a:rPr lang="en-US" dirty="0"/>
              <a:t> vitae cursus. Integer </a:t>
            </a:r>
            <a:r>
              <a:rPr lang="en-US" dirty="0" err="1"/>
              <a:t>egestas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mi </a:t>
            </a:r>
            <a:r>
              <a:rPr lang="en-US" dirty="0" err="1"/>
              <a:t>vehicula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habitant </a:t>
            </a:r>
            <a:r>
              <a:rPr lang="en-US" dirty="0" err="1"/>
              <a:t>morbi</a:t>
            </a:r>
            <a:r>
              <a:rPr lang="en-US" dirty="0"/>
              <a:t> </a:t>
            </a:r>
            <a:r>
              <a:rPr lang="en-US" dirty="0" err="1"/>
              <a:t>tristique</a:t>
            </a:r>
            <a:r>
              <a:rPr lang="en-US" dirty="0"/>
              <a:t> </a:t>
            </a:r>
            <a:r>
              <a:rPr lang="en-US" dirty="0" err="1"/>
              <a:t>senectus</a:t>
            </a:r>
            <a:r>
              <a:rPr lang="en-US" dirty="0"/>
              <a:t> et </a:t>
            </a:r>
            <a:r>
              <a:rPr lang="en-US" dirty="0" err="1"/>
              <a:t>netus</a:t>
            </a:r>
            <a:r>
              <a:rPr lang="en-US" dirty="0"/>
              <a:t> et </a:t>
            </a:r>
            <a:r>
              <a:rPr lang="en-US" dirty="0" err="1"/>
              <a:t>malesuada</a:t>
            </a:r>
            <a:r>
              <a:rPr lang="en-US" dirty="0"/>
              <a:t> fames ac </a:t>
            </a:r>
            <a:r>
              <a:rPr lang="en-US" dirty="0" err="1"/>
              <a:t>turpis</a:t>
            </a:r>
            <a:r>
              <a:rPr lang="en-US" dirty="0"/>
              <a:t> </a:t>
            </a:r>
            <a:r>
              <a:rPr lang="en-US" dirty="0" err="1"/>
              <a:t>egestas</a:t>
            </a:r>
            <a:r>
              <a:rPr lang="en-US" dirty="0"/>
              <a:t>.</a:t>
            </a:r>
          </a:p>
        </p:txBody>
      </p:sp>
      <p:sp>
        <p:nvSpPr>
          <p:cNvPr id="5" name="Title 3"/>
          <p:cNvSpPr>
            <a:spLocks noGrp="1"/>
          </p:cNvSpPr>
          <p:nvPr>
            <p:ph type="title" hasCustomPrompt="1"/>
          </p:nvPr>
        </p:nvSpPr>
        <p:spPr>
          <a:xfrm>
            <a:off x="658368" y="986620"/>
            <a:ext cx="10515600" cy="716084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lnSpc>
                <a:spcPct val="80000"/>
              </a:lnSpc>
              <a:defRPr sz="3600" b="0" i="0">
                <a:solidFill>
                  <a:srgbClr val="1D4F9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</a:t>
            </a:r>
            <a:r>
              <a:rPr lang="en-US" dirty="0" smtClean="0"/>
              <a:t>to </a:t>
            </a:r>
            <a:r>
              <a:rPr lang="en-US" dirty="0"/>
              <a:t>edit title</a:t>
            </a:r>
          </a:p>
        </p:txBody>
      </p:sp>
    </p:spTree>
    <p:extLst>
      <p:ext uri="{BB962C8B-B14F-4D97-AF65-F5344CB8AC3E}">
        <p14:creationId xmlns:p14="http://schemas.microsoft.com/office/powerpoint/2010/main" val="61855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655828" y="1833660"/>
            <a:ext cx="7735824" cy="4101472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310896" marR="0" indent="-310896" algn="l" defTabSz="914400" rtl="0" eaLnBrk="1" fontAlgn="auto" latinLnBrk="0" hangingPunct="1">
              <a:lnSpc>
                <a:spcPts val="2600"/>
              </a:lnSpc>
              <a:spcBef>
                <a:spcPts val="600"/>
              </a:spcBef>
              <a:spcAft>
                <a:spcPts val="0"/>
              </a:spcAft>
              <a:buClr>
                <a:srgbClr val="1D4F91"/>
              </a:buClr>
              <a:buSzPct val="100000"/>
              <a:buFont typeface="Arial" charset="0"/>
              <a:buChar char="•"/>
              <a:tabLst/>
              <a:defRPr sz="2000" b="0" i="0" spc="-5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</a:t>
            </a:r>
          </a:p>
          <a:p>
            <a:r>
              <a:rPr lang="en-US" dirty="0" err="1"/>
              <a:t>Quisque</a:t>
            </a:r>
            <a:r>
              <a:rPr lang="en-US" dirty="0"/>
              <a:t> ac </a:t>
            </a:r>
            <a:r>
              <a:rPr lang="en-US" dirty="0" err="1"/>
              <a:t>orci</a:t>
            </a:r>
            <a:r>
              <a:rPr lang="en-US" dirty="0"/>
              <a:t> in </a:t>
            </a:r>
            <a:r>
              <a:rPr lang="en-US" dirty="0" err="1"/>
              <a:t>turpis</a:t>
            </a:r>
            <a:r>
              <a:rPr lang="en-US" dirty="0"/>
              <a:t> </a:t>
            </a:r>
            <a:r>
              <a:rPr lang="en-US" dirty="0" err="1"/>
              <a:t>dapibus</a:t>
            </a:r>
            <a:r>
              <a:rPr lang="en-US" dirty="0"/>
              <a:t> </a:t>
            </a:r>
            <a:r>
              <a:rPr lang="en-US" dirty="0" err="1"/>
              <a:t>sagittis</a:t>
            </a:r>
            <a:r>
              <a:rPr lang="en-US" dirty="0"/>
              <a:t>.</a:t>
            </a:r>
          </a:p>
          <a:p>
            <a:r>
              <a:rPr lang="en-US" dirty="0" err="1"/>
              <a:t>Donec</a:t>
            </a:r>
            <a:r>
              <a:rPr lang="en-US" dirty="0"/>
              <a:t> vitae </a:t>
            </a:r>
            <a:r>
              <a:rPr lang="en-US" dirty="0" err="1"/>
              <a:t>justo</a:t>
            </a:r>
            <a:r>
              <a:rPr lang="en-US" dirty="0"/>
              <a:t> et </a:t>
            </a:r>
            <a:r>
              <a:rPr lang="en-US" dirty="0" err="1"/>
              <a:t>neque</a:t>
            </a:r>
            <a:r>
              <a:rPr lang="en-US" dirty="0"/>
              <a:t> </a:t>
            </a:r>
            <a:r>
              <a:rPr lang="en-US" dirty="0" err="1"/>
              <a:t>mollis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.</a:t>
            </a:r>
          </a:p>
          <a:p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aliquet</a:t>
            </a:r>
            <a:r>
              <a:rPr lang="en-US" dirty="0"/>
              <a:t> ex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bibendum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</a:t>
            </a:r>
          </a:p>
          <a:p>
            <a:r>
              <a:rPr lang="en-US" dirty="0" err="1"/>
              <a:t>Cras</a:t>
            </a:r>
            <a:r>
              <a:rPr lang="en-US" dirty="0"/>
              <a:t> </a:t>
            </a:r>
            <a:r>
              <a:rPr lang="en-US" dirty="0" err="1"/>
              <a:t>lacinia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ac </a:t>
            </a:r>
            <a:r>
              <a:rPr lang="en-US" dirty="0" err="1"/>
              <a:t>elit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.</a:t>
            </a:r>
          </a:p>
          <a:p>
            <a:r>
              <a:rPr lang="en-US" dirty="0" err="1"/>
              <a:t>Duis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facilisis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</a:t>
            </a:r>
            <a:r>
              <a:rPr lang="en-US" dirty="0" err="1"/>
              <a:t>placerat</a:t>
            </a:r>
            <a:r>
              <a:rPr lang="en-US" dirty="0"/>
              <a:t>.</a:t>
            </a:r>
          </a:p>
          <a:p>
            <a:r>
              <a:rPr lang="en-US" dirty="0"/>
              <a:t>Justo et neque odio facilisis turpis </a:t>
            </a:r>
            <a:r>
              <a:rPr lang="en-US" dirty="0" err="1"/>
              <a:t>sodales</a:t>
            </a:r>
            <a:r>
              <a:rPr lang="en-US" dirty="0"/>
              <a:t> placerat.</a:t>
            </a:r>
          </a:p>
        </p:txBody>
      </p:sp>
      <p:sp>
        <p:nvSpPr>
          <p:cNvPr id="7" name="Title 3"/>
          <p:cNvSpPr>
            <a:spLocks noGrp="1"/>
          </p:cNvSpPr>
          <p:nvPr>
            <p:ph type="title" hasCustomPrompt="1"/>
          </p:nvPr>
        </p:nvSpPr>
        <p:spPr>
          <a:xfrm>
            <a:off x="658368" y="986619"/>
            <a:ext cx="10515600" cy="716084"/>
          </a:xfrm>
          <a:prstGeom prst="rect">
            <a:avLst/>
          </a:prstGeom>
        </p:spPr>
        <p:txBody>
          <a:bodyPr rIns="0" anchor="b">
            <a:noAutofit/>
          </a:bodyPr>
          <a:lstStyle>
            <a:lvl1pPr>
              <a:lnSpc>
                <a:spcPct val="80000"/>
              </a:lnSpc>
              <a:defRPr sz="3600" b="0" i="0">
                <a:solidFill>
                  <a:srgbClr val="1D4F9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740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it-level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655828" y="1833659"/>
            <a:ext cx="7735824" cy="410147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300"/>
              </a:lnSpc>
              <a:buClr>
                <a:srgbClr val="005BBB"/>
              </a:buClr>
              <a:buFontTx/>
              <a:buNone/>
              <a:defRPr sz="1800" b="0" i="0">
                <a:solidFill>
                  <a:srgbClr val="1D4F9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48640" indent="-279400">
              <a:lnSpc>
                <a:spcPts val="2300"/>
              </a:lnSpc>
              <a:buClr>
                <a:srgbClr val="1D4F91"/>
              </a:buClr>
              <a:buFont typeface="Arial" charset="0"/>
              <a:buChar char="•"/>
              <a:tabLst/>
              <a:defRPr sz="1800" b="0" i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marR="0" indent="-228600" algn="l" defTabSz="914400" rtl="0" eaLnBrk="1" fontAlgn="auto" latinLnBrk="0" hangingPunct="1">
              <a:lnSpc>
                <a:spcPts val="23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Tx/>
              <a:buFont typeface="LucidaGrande" charset="0"/>
              <a:buChar char="-"/>
              <a:tabLst>
                <a:tab pos="1143000" algn="l"/>
              </a:tabLst>
              <a:defRPr sz="1800" b="0" i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5BBB"/>
              </a:buClr>
              <a:defRPr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buClr>
                <a:srgbClr val="005BBB"/>
              </a:buClr>
              <a:defRPr>
                <a:solidFill>
                  <a:srgbClr val="666666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 text</a:t>
            </a:r>
          </a:p>
          <a:p>
            <a:pPr lvl="2"/>
            <a:r>
              <a:rPr lang="en-US" dirty="0" smtClean="0"/>
              <a:t>Third level</a:t>
            </a:r>
          </a:p>
          <a:p>
            <a:pPr lvl="1"/>
            <a:r>
              <a:rPr lang="en-US" dirty="0" smtClean="0"/>
              <a:t>Second </a:t>
            </a:r>
            <a:r>
              <a:rPr lang="en-US" dirty="0"/>
              <a:t>level text</a:t>
            </a:r>
          </a:p>
          <a:p>
            <a:pPr marL="1143000" marR="0" lvl="2" indent="-228600" algn="l" defTabSz="914400" rtl="0" eaLnBrk="1" fontAlgn="auto" latinLnBrk="0" hangingPunct="1">
              <a:lnSpc>
                <a:spcPts val="23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Tx/>
              <a:buFont typeface="LucidaGrande" charset="0"/>
              <a:buChar char="-"/>
              <a:tabLst/>
              <a:defRPr/>
            </a:pPr>
            <a:r>
              <a:rPr lang="en-US" dirty="0" smtClean="0"/>
              <a:t>Third level</a:t>
            </a:r>
          </a:p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</a:t>
            </a:r>
            <a:r>
              <a:rPr lang="en-US" dirty="0"/>
              <a:t>level text </a:t>
            </a:r>
          </a:p>
          <a:p>
            <a:pPr lvl="2"/>
            <a:r>
              <a:rPr lang="en-US" dirty="0"/>
              <a:t>Third level</a:t>
            </a:r>
          </a:p>
          <a:p>
            <a:pPr marL="1143000" marR="0" lvl="2" indent="-228600" algn="l" defTabSz="914400" rtl="0" eaLnBrk="1" fontAlgn="auto" latinLnBrk="0" hangingPunct="1">
              <a:lnSpc>
                <a:spcPts val="2300"/>
              </a:lnSpc>
              <a:spcBef>
                <a:spcPts val="500"/>
              </a:spcBef>
              <a:spcAft>
                <a:spcPts val="0"/>
              </a:spcAft>
              <a:buClr>
                <a:srgbClr val="005BBB"/>
              </a:buClr>
              <a:buSzTx/>
              <a:buFont typeface="LucidaGrande" charset="0"/>
              <a:buChar char="-"/>
              <a:tabLst/>
              <a:defRPr/>
            </a:pPr>
            <a:r>
              <a:rPr lang="en-US" dirty="0"/>
              <a:t>Third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658368" y="986620"/>
            <a:ext cx="10515600" cy="716084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3600" b="0" i="0">
                <a:solidFill>
                  <a:srgbClr val="1D4F9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549412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/>
          <p:cNvSpPr>
            <a:spLocks noGrp="1"/>
          </p:cNvSpPr>
          <p:nvPr>
            <p:ph type="title" hasCustomPrompt="1"/>
          </p:nvPr>
        </p:nvSpPr>
        <p:spPr>
          <a:xfrm>
            <a:off x="658368" y="984446"/>
            <a:ext cx="4268653" cy="716084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lnSpc>
                <a:spcPct val="80000"/>
              </a:lnSpc>
              <a:defRPr sz="3600" b="0" i="0">
                <a:solidFill>
                  <a:srgbClr val="1D4F9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58369" y="1833659"/>
            <a:ext cx="4268652" cy="410147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00"/>
              </a:lnSpc>
              <a:buNone/>
              <a:defRPr sz="1800" b="0" i="0" spc="-5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vehicula</a:t>
            </a:r>
            <a:r>
              <a:rPr lang="en-US" dirty="0"/>
              <a:t> dui in </a:t>
            </a:r>
            <a:r>
              <a:rPr lang="en-US" dirty="0" err="1"/>
              <a:t>neque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, in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. </a:t>
            </a:r>
            <a:r>
              <a:rPr lang="en-US" dirty="0" err="1"/>
              <a:t>Sed</a:t>
            </a:r>
            <a:r>
              <a:rPr lang="en-US" dirty="0"/>
              <a:t> a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magna </a:t>
            </a:r>
            <a:r>
              <a:rPr lang="en-US" dirty="0" err="1"/>
              <a:t>vulputate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and libero </a:t>
            </a:r>
            <a:r>
              <a:rPr lang="en-US" dirty="0" err="1"/>
              <a:t>placerat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. Integer a </a:t>
            </a:r>
            <a:r>
              <a:rPr lang="en-US" dirty="0" err="1"/>
              <a:t>arcu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ante </a:t>
            </a:r>
            <a:r>
              <a:rPr lang="en-US" dirty="0" err="1"/>
              <a:t>bibendum</a:t>
            </a:r>
            <a:r>
              <a:rPr lang="en-US" dirty="0"/>
              <a:t> </a:t>
            </a:r>
            <a:r>
              <a:rPr lang="en-US" dirty="0" err="1"/>
              <a:t>scelerisque</a:t>
            </a:r>
            <a:r>
              <a:rPr lang="en-US" dirty="0"/>
              <a:t>. 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.</a:t>
            </a:r>
          </a:p>
        </p:txBody>
      </p:sp>
      <p:sp>
        <p:nvSpPr>
          <p:cNvPr id="5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113006" y="965197"/>
            <a:ext cx="6443994" cy="496993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ctr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489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title" hasCustomPrompt="1"/>
          </p:nvPr>
        </p:nvSpPr>
        <p:spPr>
          <a:xfrm>
            <a:off x="658368" y="984447"/>
            <a:ext cx="4268653" cy="716084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lnSpc>
                <a:spcPct val="80000"/>
              </a:lnSpc>
              <a:defRPr sz="3600" b="0" i="0">
                <a:solidFill>
                  <a:srgbClr val="1D4F9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58369" y="1833658"/>
            <a:ext cx="4268652" cy="410147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00"/>
              </a:lnSpc>
              <a:buNone/>
              <a:defRPr sz="1800" b="0" i="0" spc="-5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vehicula</a:t>
            </a:r>
            <a:r>
              <a:rPr lang="en-US" dirty="0"/>
              <a:t> dui in </a:t>
            </a:r>
            <a:r>
              <a:rPr lang="en-US" dirty="0" err="1"/>
              <a:t>neque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, in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. </a:t>
            </a:r>
            <a:r>
              <a:rPr lang="en-US" dirty="0" err="1"/>
              <a:t>Sed</a:t>
            </a:r>
            <a:r>
              <a:rPr lang="en-US" dirty="0"/>
              <a:t> a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magna </a:t>
            </a:r>
            <a:r>
              <a:rPr lang="en-US" dirty="0" err="1"/>
              <a:t>vulputate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and libero </a:t>
            </a:r>
            <a:r>
              <a:rPr lang="en-US" dirty="0" err="1"/>
              <a:t>placerat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. Integer a </a:t>
            </a:r>
            <a:r>
              <a:rPr lang="en-US" dirty="0" err="1"/>
              <a:t>arcu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ante </a:t>
            </a:r>
            <a:r>
              <a:rPr lang="en-US" dirty="0" err="1"/>
              <a:t>bibendum</a:t>
            </a:r>
            <a:r>
              <a:rPr lang="en-US" dirty="0"/>
              <a:t> </a:t>
            </a:r>
            <a:r>
              <a:rPr lang="en-US" dirty="0" err="1"/>
              <a:t>scelerisque</a:t>
            </a:r>
            <a:r>
              <a:rPr lang="en-US" dirty="0"/>
              <a:t>. 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.</a:t>
            </a:r>
          </a:p>
        </p:txBody>
      </p:sp>
      <p:sp>
        <p:nvSpPr>
          <p:cNvPr id="5" name="Picture Placeholder 2"/>
          <p:cNvSpPr>
            <a:spLocks noGrp="1" noChangeAspect="1"/>
          </p:cNvSpPr>
          <p:nvPr>
            <p:ph type="pic" idx="14"/>
          </p:nvPr>
        </p:nvSpPr>
        <p:spPr>
          <a:xfrm>
            <a:off x="5113005" y="-7952"/>
            <a:ext cx="7078995" cy="623382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ctr">
              <a:buNone/>
              <a:defRPr sz="16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6229369"/>
            <a:ext cx="12192000" cy="631426"/>
          </a:xfrm>
          <a:prstGeom prst="rect">
            <a:avLst/>
          </a:prstGeom>
          <a:gradFill flip="none" rotWithShape="1">
            <a:gsLst>
              <a:gs pos="65000">
                <a:schemeClr val="tx2"/>
              </a:gs>
              <a:gs pos="35000">
                <a:schemeClr val="accent1"/>
              </a:gs>
              <a:gs pos="9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854BD41D-5BD8-064A-BBA4-EB7C7E7528CC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58370" y="6371576"/>
            <a:ext cx="2542032" cy="347175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655828" y="1839327"/>
            <a:ext cx="10515600" cy="4086551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655828" y="835953"/>
            <a:ext cx="10515600" cy="868430"/>
          </a:xfrm>
          <a:prstGeom prst="rect">
            <a:avLst/>
          </a:prstGeom>
        </p:spPr>
        <p:txBody>
          <a:bodyPr vert="horz" lIns="0" tIns="45720" rIns="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Slide Number Placeholder 6"/>
          <p:cNvSpPr txBox="1">
            <a:spLocks/>
          </p:cNvSpPr>
          <p:nvPr/>
        </p:nvSpPr>
        <p:spPr>
          <a:xfrm>
            <a:off x="10859516" y="6326279"/>
            <a:ext cx="725424" cy="534516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r" defTabSz="685800" rtl="0" eaLnBrk="1" latinLnBrk="0" hangingPunct="1">
              <a:defRPr sz="1000" b="1" i="0" kern="1200">
                <a:solidFill>
                  <a:srgbClr val="828383"/>
                </a:solidFill>
                <a:latin typeface="Museo Slab 900" charset="0"/>
                <a:ea typeface="Museo Slab 900" charset="0"/>
                <a:cs typeface="Museo Slab 900" charset="0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15D2C3-7EB9-F849-9C19-1CC92E2870ED}" type="slidenum">
              <a:rPr lang="en-US" sz="1000" b="0" i="0" smtClean="0">
                <a:solidFill>
                  <a:schemeClr val="bg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pPr/>
              <a:t>‹#›</a:t>
            </a:fld>
            <a:endParaRPr lang="en-US" sz="1000" b="0" i="0" dirty="0">
              <a:solidFill>
                <a:schemeClr val="bg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54BD41D-5BD8-064A-BBA4-EB7C7E7528CC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58369" y="6373782"/>
            <a:ext cx="2542032" cy="34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035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08" r:id="rId2"/>
    <p:sldLayoutId id="2147483894" r:id="rId3"/>
    <p:sldLayoutId id="2147483895" r:id="rId4"/>
    <p:sldLayoutId id="2147483897" r:id="rId5"/>
    <p:sldLayoutId id="2147483907" r:id="rId6"/>
    <p:sldLayoutId id="2147483898" r:id="rId7"/>
    <p:sldLayoutId id="2147483904" r:id="rId8"/>
    <p:sldLayoutId id="2147483900" r:id="rId9"/>
    <p:sldLayoutId id="2147483906" r:id="rId10"/>
    <p:sldLayoutId id="2147483902" r:id="rId11"/>
    <p:sldLayoutId id="2147483912" r:id="rId12"/>
    <p:sldLayoutId id="2147483911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rgbClr val="1D4F91"/>
          </a:solidFill>
          <a:latin typeface="+mj-lt"/>
          <a:ea typeface="Arial" panose="020B0604020202020204" pitchFamily="34" charset="0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Clr>
          <a:srgbClr val="005BBB"/>
        </a:buClr>
        <a:buFont typeface="Arial" panose="020B0604020202020204" pitchFamily="34" charset="0"/>
        <a:buNone/>
        <a:defRPr sz="2000" b="0" i="0" kern="1200" baseline="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5BBB"/>
        </a:buClr>
        <a:buFont typeface="Arial" panose="020B0604020202020204" pitchFamily="34" charset="0"/>
        <a:buChar char="•"/>
        <a:defRPr sz="2000" b="0" i="0" kern="1200" baseline="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2pPr>
      <a:lvl3pPr marL="1200150" indent="-285750" algn="l" defTabSz="914400" rtl="0" eaLnBrk="1" latinLnBrk="0" hangingPunct="1">
        <a:lnSpc>
          <a:spcPct val="90000"/>
        </a:lnSpc>
        <a:spcBef>
          <a:spcPts val="600"/>
        </a:spcBef>
        <a:buClr>
          <a:srgbClr val="1D4F91"/>
        </a:buClr>
        <a:buFont typeface="Lucida Grande"/>
        <a:buChar char="-"/>
        <a:defRPr sz="1800" b="0" i="0" kern="1200" baseline="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5BBB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5BBB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880">
          <p15:clr>
            <a:srgbClr val="F26B43"/>
          </p15:clr>
        </p15:guide>
        <p15:guide id="2" pos="416">
          <p15:clr>
            <a:srgbClr val="F26B43"/>
          </p15:clr>
        </p15:guide>
        <p15:guide id="3" orient="horz" pos="4016">
          <p15:clr>
            <a:srgbClr val="F26B43"/>
          </p15:clr>
        </p15:guide>
        <p15:guide id="4" pos="7392">
          <p15:clr>
            <a:srgbClr val="F26B43"/>
          </p15:clr>
        </p15:guide>
        <p15:guide id="5" pos="288">
          <p15:clr>
            <a:srgbClr val="F26B43"/>
          </p15:clr>
        </p15:guide>
        <p15:guide id="6" pos="4464">
          <p15:clr>
            <a:srgbClr val="F26B43"/>
          </p15:clr>
        </p15:guide>
        <p15:guide id="7" pos="4704">
          <p15:clr>
            <a:srgbClr val="F26B43"/>
          </p15:clr>
        </p15:guide>
        <p15:guide id="8" pos="4512">
          <p15:clr>
            <a:srgbClr val="F26B43"/>
          </p15:clr>
        </p15:guide>
        <p15:guide id="9" orient="horz" pos="1848">
          <p15:clr>
            <a:srgbClr val="F26B43"/>
          </p15:clr>
        </p15:guide>
        <p15:guide id="10" orient="horz" pos="1896">
          <p15:clr>
            <a:srgbClr val="F26B43"/>
          </p15:clr>
        </p15:guide>
        <p15:guide id="11" orient="horz" pos="2880">
          <p15:clr>
            <a:srgbClr val="F26B43"/>
          </p15:clr>
        </p15:guide>
        <p15:guide id="12" orient="horz" pos="283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5BB1B156-C6A5-0841-89D5-496A6C6EDA0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Sub-topic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BA033149-A223-3847-A4C9-E59D2DACB9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EC91EDF-6EB6-1E4C-950D-58D4A8EEF7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Presenter Name</a:t>
            </a:r>
          </a:p>
        </p:txBody>
      </p:sp>
    </p:spTree>
    <p:extLst>
      <p:ext uri="{BB962C8B-B14F-4D97-AF65-F5344CB8AC3E}">
        <p14:creationId xmlns:p14="http://schemas.microsoft.com/office/powerpoint/2010/main" val="2722711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3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3"/>
          </p:nvPr>
        </p:nvSpPr>
        <p:spPr/>
      </p:sp>
    </p:spTree>
    <p:extLst>
      <p:ext uri="{BB962C8B-B14F-4D97-AF65-F5344CB8AC3E}">
        <p14:creationId xmlns:p14="http://schemas.microsoft.com/office/powerpoint/2010/main" val="2458657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5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996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428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60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90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996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35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07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add title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Lorem ipsum dolor sit amet, consectet adipiscing elit. Mauris vehicula a dui in neque dignissim, in aliquet nisl varius. Sed a erat ut magna vulputate feugiat. Quisque varius libero placerat erat and lobortis congue. Integer a arcu vel ante bibend and et scelerisque.</a:t>
            </a:r>
          </a:p>
          <a:p>
            <a:endParaRPr lang="en-US" dirty="0"/>
          </a:p>
        </p:txBody>
      </p:sp>
      <p:graphicFrame>
        <p:nvGraphicFramePr>
          <p:cNvPr id="15" name="Chart Placeholder 14"/>
          <p:cNvGraphicFramePr>
            <a:graphicFrameLocks noGrp="1"/>
          </p:cNvGraphicFramePr>
          <p:nvPr>
            <p:ph type="pic" idx="13"/>
            <p:extLst>
              <p:ext uri="{D42A27DB-BD31-4B8C-83A1-F6EECF244321}">
                <p14:modId xmlns:p14="http://schemas.microsoft.com/office/powerpoint/2010/main" val="702346014"/>
              </p:ext>
            </p:extLst>
          </p:nvPr>
        </p:nvGraphicFramePr>
        <p:xfrm>
          <a:off x="5205376" y="1092668"/>
          <a:ext cx="6388100" cy="4465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27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idx="14"/>
          </p:nvPr>
        </p:nvSpPr>
        <p:spPr/>
      </p:sp>
    </p:spTree>
    <p:extLst>
      <p:ext uri="{BB962C8B-B14F-4D97-AF65-F5344CB8AC3E}">
        <p14:creationId xmlns:p14="http://schemas.microsoft.com/office/powerpoint/2010/main" val="1184254466"/>
      </p:ext>
    </p:extLst>
  </p:cSld>
  <p:clrMapOvr>
    <a:masterClrMapping/>
  </p:clrMapOvr>
</p:sld>
</file>

<file path=ppt/theme/theme1.xml><?xml version="1.0" encoding="utf-8"?>
<a:theme xmlns:a="http://schemas.openxmlformats.org/drawingml/2006/main" name="ColumbiaMailman_Wide-9x6">
  <a:themeElements>
    <a:clrScheme name="CM2019">
      <a:dk1>
        <a:srgbClr val="53565A"/>
      </a:dk1>
      <a:lt1>
        <a:srgbClr val="FFFFFF"/>
      </a:lt1>
      <a:dk2>
        <a:srgbClr val="0077C8"/>
      </a:dk2>
      <a:lt2>
        <a:srgbClr val="FFFFFF"/>
      </a:lt2>
      <a:accent1>
        <a:srgbClr val="1D4F91"/>
      </a:accent1>
      <a:accent2>
        <a:srgbClr val="AE2573"/>
      </a:accent2>
      <a:accent3>
        <a:srgbClr val="FFA300"/>
      </a:accent3>
      <a:accent4>
        <a:srgbClr val="FC4C02"/>
      </a:accent4>
      <a:accent5>
        <a:srgbClr val="B7BF10"/>
      </a:accent5>
      <a:accent6>
        <a:srgbClr val="71B2C9"/>
      </a:accent6>
      <a:hlink>
        <a:srgbClr val="AE2573"/>
      </a:hlink>
      <a:folHlink>
        <a:srgbClr val="D0D0C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4"/>
          </a:solidFill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rIns="0" rtlCol="0">
        <a:no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Powerpoint_Template_WIDE" id="{320877F5-9057-5044-9670-55C377C33490}" vid="{043CC7DF-15AC-0F49-A0D1-304573C219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ColumbiaMailman_Wide-9x6.potx</Template>
  <TotalTime>4606</TotalTime>
  <Words>63</Words>
  <Application>Microsoft Macintosh PowerPoint</Application>
  <PresentationFormat>Custom</PresentationFormat>
  <Paragraphs>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ColumbiaMailman_Wide-9x6</vt:lpstr>
      <vt:lpstr>PRESENTATION TITLE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Click to add title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UB Powerpoint Template</dc:title>
  <dc:subject/>
  <dc:creator>Microsoft Office User</dc:creator>
  <cp:keywords/>
  <dc:description/>
  <cp:lastModifiedBy>c</cp:lastModifiedBy>
  <cp:revision>362</cp:revision>
  <cp:lastPrinted>2018-10-19T13:20:43Z</cp:lastPrinted>
  <dcterms:created xsi:type="dcterms:W3CDTF">2016-06-28T14:05:07Z</dcterms:created>
  <dcterms:modified xsi:type="dcterms:W3CDTF">2019-07-03T21:54:32Z</dcterms:modified>
  <cp:category/>
</cp:coreProperties>
</file>