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17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7BF10"/>
    <a:srgbClr val="D14124"/>
    <a:srgbClr val="71B2C9"/>
    <a:srgbClr val="000000"/>
    <a:srgbClr val="FC4C02"/>
    <a:srgbClr val="1D4F91"/>
    <a:srgbClr val="005BBB"/>
    <a:srgbClr val="666666"/>
    <a:srgbClr val="828383"/>
    <a:srgbClr val="4DC3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488" autoAdjust="0"/>
    <p:restoredTop sz="96319" autoAdjust="0"/>
  </p:normalViewPr>
  <p:slideViewPr>
    <p:cSldViewPr snapToGrid="0" snapToObjects="1">
      <p:cViewPr>
        <p:scale>
          <a:sx n="116" d="100"/>
          <a:sy n="116" d="100"/>
        </p:scale>
        <p:origin x="-1688" y="-1792"/>
      </p:cViewPr>
      <p:guideLst>
        <p:guide orient="horz" pos="2492"/>
        <p:guide orient="horz" pos="3874"/>
        <p:guide orient="horz" pos="4062"/>
        <p:guide orient="horz" pos="4200"/>
        <p:guide pos="5624"/>
        <p:guide pos="35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7" d="100"/>
          <a:sy n="87" d="100"/>
        </p:scale>
        <p:origin x="3904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Arial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1D33A1-6D17-2C4C-B4C2-C83DB37352CC}" type="datetimeFigureOut">
              <a:rPr lang="en-US" smtClean="0">
                <a:latin typeface="Arial" charset="0"/>
              </a:rPr>
              <a:t>8/13/19</a:t>
            </a:fld>
            <a:endParaRPr lang="en-US" dirty="0">
              <a:latin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59171E-5108-1245-8B63-E8B205C9AF87}" type="slidenum">
              <a:rPr lang="en-US" smtClean="0">
                <a:latin typeface="Arial" charset="0"/>
              </a:rPr>
              <a:t>‹#›</a:t>
            </a:fld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75423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fld id="{5B96CA4F-2197-CC40-B4FC-798A937A9DC6}" type="datetimeFigureOut">
              <a:rPr lang="en-US" smtClean="0"/>
              <a:pPr/>
              <a:t>8/13/19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fld id="{02322656-8894-1544-92AA-01B3CF5E61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750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9717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3438525"/>
            <a:ext cx="9144000" cy="2896360"/>
          </a:xfrm>
          <a:prstGeom prst="rect">
            <a:avLst/>
          </a:prstGeom>
          <a:solidFill>
            <a:srgbClr val="000000">
              <a:alpha val="6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0" y="6334885"/>
            <a:ext cx="9144000" cy="528115"/>
          </a:xfrm>
          <a:prstGeom prst="rect">
            <a:avLst/>
          </a:prstGeom>
          <a:gradFill flip="none" rotWithShape="1">
            <a:gsLst>
              <a:gs pos="35000">
                <a:schemeClr val="accent1"/>
              </a:gs>
              <a:gs pos="65000">
                <a:schemeClr val="tx2"/>
              </a:gs>
              <a:gs pos="90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5">
            <a:extLst>
              <a:ext uri="{FF2B5EF4-FFF2-40B4-BE49-F238E27FC236}">
                <a16:creationId xmlns="" xmlns:a16="http://schemas.microsoft.com/office/drawing/2014/main" id="{16506DC0-0080-A940-AD4B-0B33B74192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9110" y="3505738"/>
            <a:ext cx="6638544" cy="115415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 b="0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Sub-topic Line One</a:t>
            </a:r>
          </a:p>
          <a:p>
            <a:pPr lvl="0"/>
            <a:r>
              <a:rPr lang="en-US" dirty="0"/>
              <a:t>Line Two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="" xmlns:a16="http://schemas.microsoft.com/office/drawing/2014/main" id="{4A7FDD61-5EE2-FF40-A2EC-474933D144E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9110" y="4762500"/>
            <a:ext cx="6638544" cy="769370"/>
          </a:xfrm>
          <a:prstGeom prst="rect">
            <a:avLst/>
          </a:prstGeom>
          <a:noFill/>
          <a:ln>
            <a:noFill/>
          </a:ln>
        </p:spPr>
        <p:txBody>
          <a:bodyPr lIns="0" anchor="t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Author Name  </a:t>
            </a:r>
          </a:p>
        </p:txBody>
      </p:sp>
      <p:sp>
        <p:nvSpPr>
          <p:cNvPr id="11" name="Title 1">
            <a:extLst>
              <a:ext uri="{FF2B5EF4-FFF2-40B4-BE49-F238E27FC236}">
                <a16:creationId xmlns="" xmlns:a16="http://schemas.microsoft.com/office/drawing/2014/main" id="{676DFC7D-A607-4742-9DC5-90E630FA86A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9110" y="1029365"/>
            <a:ext cx="7986875" cy="2386584"/>
          </a:xfrm>
          <a:prstGeom prst="rect">
            <a:avLst/>
          </a:prstGeom>
          <a:ln>
            <a:noFill/>
          </a:ln>
        </p:spPr>
        <p:txBody>
          <a:bodyPr lIns="0" anchor="b">
            <a:normAutofit/>
          </a:bodyPr>
          <a:lstStyle>
            <a:lvl1pPr algn="l">
              <a:lnSpc>
                <a:spcPts val="5200"/>
              </a:lnSpc>
              <a:defRPr sz="5200" b="0" i="0" cap="all" baseline="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AC533B6E-AD8D-7B45-8C8F-B1A2A8D7C16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4682" y="6435813"/>
            <a:ext cx="2244903" cy="306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911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fram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0" y="-1"/>
            <a:ext cx="9144000" cy="631613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anchor="t">
            <a:normAutofit/>
          </a:bodyPr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BB49C74-E4F5-8D41-B244-08047CAAE6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324416" y="643796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F3CF64-7C58-ED48-B151-C0AF0EEF35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218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316" y="406399"/>
            <a:ext cx="7886700" cy="5384089"/>
          </a:xfr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3CF64-7C58-ED48-B151-C0AF0EEF35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2864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4">
            <a:extLst>
              <a:ext uri="{FF2B5EF4-FFF2-40B4-BE49-F238E27FC236}">
                <a16:creationId xmlns="" xmlns:a16="http://schemas.microsoft.com/office/drawing/2014/main" id="{80A15519-F1A8-6947-A9DF-B0F701FC27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324416" y="643796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F3CF64-7C58-ED48-B151-C0AF0EEF35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571316" y="406400"/>
            <a:ext cx="7886700" cy="86843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431696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3419155"/>
            <a:ext cx="9144000" cy="2945729"/>
          </a:xfrm>
          <a:prstGeom prst="rect">
            <a:avLst/>
          </a:prstGeom>
          <a:gradFill flip="none" rotWithShape="1">
            <a:gsLst>
              <a:gs pos="35000">
                <a:schemeClr val="accent1"/>
              </a:gs>
              <a:gs pos="65000">
                <a:schemeClr val="tx2"/>
              </a:gs>
              <a:gs pos="90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569110" y="1031555"/>
            <a:ext cx="8028652" cy="2387600"/>
          </a:xfrm>
          <a:prstGeom prst="rect">
            <a:avLst/>
          </a:prstGeom>
          <a:ln>
            <a:noFill/>
          </a:ln>
        </p:spPr>
        <p:txBody>
          <a:bodyPr lIns="0" anchor="b">
            <a:normAutofit/>
          </a:bodyPr>
          <a:lstStyle>
            <a:lvl1pPr algn="l">
              <a:lnSpc>
                <a:spcPts val="5200"/>
              </a:lnSpc>
              <a:defRPr sz="5200" b="0" i="0" cap="all" baseline="0">
                <a:solidFill>
                  <a:srgbClr val="1D4F9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DIVIDER</a:t>
            </a:r>
            <a:br>
              <a:rPr lang="en-US" dirty="0"/>
            </a:br>
            <a:r>
              <a:rPr lang="en-US" dirty="0"/>
              <a:t>SLIDE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="" xmlns:a16="http://schemas.microsoft.com/office/drawing/2014/main" id="{D7F930EF-C716-2345-8E9C-8700FA42A7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9110" y="3505738"/>
            <a:ext cx="6638544" cy="115415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 b="0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Sub-topic Line One</a:t>
            </a:r>
          </a:p>
          <a:p>
            <a:pPr lvl="0"/>
            <a:r>
              <a:rPr lang="en-US" dirty="0" smtClean="0"/>
              <a:t>Line Two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="" xmlns:a16="http://schemas.microsoft.com/office/drawing/2014/main" id="{592C2000-A5F7-6248-8664-29E8E7221DD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9110" y="4762500"/>
            <a:ext cx="6638544" cy="769370"/>
          </a:xfrm>
          <a:prstGeom prst="rect">
            <a:avLst/>
          </a:prstGeom>
          <a:noFill/>
          <a:ln>
            <a:noFill/>
          </a:ln>
        </p:spPr>
        <p:txBody>
          <a:bodyPr lIns="0" anchor="t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Author Name  </a:t>
            </a:r>
          </a:p>
        </p:txBody>
      </p:sp>
    </p:spTree>
    <p:extLst>
      <p:ext uri="{BB962C8B-B14F-4D97-AF65-F5344CB8AC3E}">
        <p14:creationId xmlns:p14="http://schemas.microsoft.com/office/powerpoint/2010/main" val="1163315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5">
            <a:extLst>
              <a:ext uri="{FF2B5EF4-FFF2-40B4-BE49-F238E27FC236}">
                <a16:creationId xmlns="" xmlns:a16="http://schemas.microsoft.com/office/drawing/2014/main" id="{95EDBB07-1433-AE46-93BA-02179E2A6B7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9110" y="3505738"/>
            <a:ext cx="6638544" cy="115415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 b="0" i="0">
                <a:solidFill>
                  <a:srgbClr val="1D4F9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7" name="Title 1">
            <a:extLst>
              <a:ext uri="{FF2B5EF4-FFF2-40B4-BE49-F238E27FC236}">
                <a16:creationId xmlns="" xmlns:a16="http://schemas.microsoft.com/office/drawing/2014/main" id="{90715F73-74DA-7740-A195-94D09A9A2DC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9110" y="1031555"/>
            <a:ext cx="7911676" cy="2387600"/>
          </a:xfrm>
          <a:prstGeom prst="rect">
            <a:avLst/>
          </a:prstGeom>
          <a:ln>
            <a:noFill/>
          </a:ln>
        </p:spPr>
        <p:txBody>
          <a:bodyPr lIns="0" anchor="b">
            <a:normAutofit/>
          </a:bodyPr>
          <a:lstStyle>
            <a:lvl1pPr algn="l">
              <a:lnSpc>
                <a:spcPts val="5200"/>
              </a:lnSpc>
              <a:defRPr sz="5200" b="0" i="0" cap="all" baseline="0">
                <a:solidFill>
                  <a:srgbClr val="1D4F9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DIVIDER</a:t>
            </a:r>
            <a:br>
              <a:rPr lang="en-US" dirty="0"/>
            </a:br>
            <a:r>
              <a:rPr lang="en-US" dirty="0"/>
              <a:t>SLIDE</a:t>
            </a:r>
          </a:p>
        </p:txBody>
      </p:sp>
    </p:spTree>
    <p:extLst>
      <p:ext uri="{BB962C8B-B14F-4D97-AF65-F5344CB8AC3E}">
        <p14:creationId xmlns:p14="http://schemas.microsoft.com/office/powerpoint/2010/main" val="1725379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571316" y="1416198"/>
            <a:ext cx="6043003" cy="43092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err="1"/>
              <a:t>Lpsum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dui in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, in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a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magna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libero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. Integer a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ante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. Class </a:t>
            </a:r>
            <a:r>
              <a:rPr lang="en-US" dirty="0" err="1"/>
              <a:t>aptent</a:t>
            </a:r>
            <a:r>
              <a:rPr lang="en-US" dirty="0"/>
              <a:t> </a:t>
            </a:r>
            <a:r>
              <a:rPr lang="en-US" dirty="0" err="1"/>
              <a:t>taciti</a:t>
            </a:r>
            <a:r>
              <a:rPr lang="en-US" dirty="0"/>
              <a:t> </a:t>
            </a:r>
            <a:r>
              <a:rPr lang="en-US" dirty="0" err="1"/>
              <a:t>sociosqu</a:t>
            </a:r>
            <a:r>
              <a:rPr lang="en-US" dirty="0"/>
              <a:t> ad </a:t>
            </a:r>
            <a:r>
              <a:rPr lang="en-US" dirty="0" err="1"/>
              <a:t>litora</a:t>
            </a:r>
            <a:r>
              <a:rPr lang="en-US" dirty="0"/>
              <a:t> </a:t>
            </a:r>
            <a:r>
              <a:rPr lang="en-US" dirty="0" err="1"/>
              <a:t>torquent</a:t>
            </a:r>
            <a:r>
              <a:rPr lang="en-US" dirty="0"/>
              <a:t>.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571316" y="407308"/>
            <a:ext cx="7886700" cy="8684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D4F9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Slide Number Placeholder 4">
            <a:extLst>
              <a:ext uri="{FF2B5EF4-FFF2-40B4-BE49-F238E27FC236}">
                <a16:creationId xmlns="" xmlns:a16="http://schemas.microsoft.com/office/drawing/2014/main" id="{3D83F124-31E4-B24A-A2AE-EF8C4ADFB6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324416" y="643796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F3CF64-7C58-ED48-B151-C0AF0EEF35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555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3CF64-7C58-ED48-B151-C0AF0EEF35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916179" y="1421672"/>
            <a:ext cx="4541837" cy="42763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dui in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, in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a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magna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libero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. Integer a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ante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. </a:t>
            </a:r>
          </a:p>
        </p:txBody>
      </p:sp>
      <p:sp>
        <p:nvSpPr>
          <p:cNvPr id="8" name="Text Placeholder 15"/>
          <p:cNvSpPr>
            <a:spLocks noGrp="1"/>
          </p:cNvSpPr>
          <p:nvPr>
            <p:ph type="body" sz="quarter" idx="17" hasCustomPrompt="1"/>
          </p:nvPr>
        </p:nvSpPr>
        <p:spPr>
          <a:xfrm>
            <a:off x="571317" y="1405798"/>
            <a:ext cx="3126394" cy="42936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err="1"/>
              <a:t>Lpsum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dui in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, in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a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magna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libero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. Integer a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ante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. Class </a:t>
            </a:r>
            <a:r>
              <a:rPr lang="en-US" dirty="0" err="1"/>
              <a:t>aptent</a:t>
            </a:r>
            <a:r>
              <a:rPr lang="en-US" dirty="0"/>
              <a:t> </a:t>
            </a:r>
            <a:r>
              <a:rPr lang="en-US" dirty="0" err="1"/>
              <a:t>taciti</a:t>
            </a:r>
            <a:r>
              <a:rPr lang="en-US" dirty="0"/>
              <a:t> </a:t>
            </a:r>
            <a:r>
              <a:rPr lang="en-US" dirty="0" err="1"/>
              <a:t>sociosqu</a:t>
            </a:r>
            <a:r>
              <a:rPr lang="en-US" dirty="0"/>
              <a:t> ad </a:t>
            </a:r>
            <a:r>
              <a:rPr lang="en-US" dirty="0" err="1"/>
              <a:t>litora</a:t>
            </a:r>
            <a:r>
              <a:rPr lang="en-US" dirty="0"/>
              <a:t> </a:t>
            </a:r>
            <a:r>
              <a:rPr lang="en-US" dirty="0" err="1"/>
              <a:t>torquent</a:t>
            </a:r>
            <a:r>
              <a:rPr lang="en-US" dirty="0"/>
              <a:t>.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571316" y="406908"/>
            <a:ext cx="7886700" cy="8684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D4F9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919942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571316" y="1411198"/>
            <a:ext cx="7886700" cy="4258402"/>
          </a:xfrm>
          <a:prstGeom prst="rect">
            <a:avLst/>
          </a:prstGeom>
        </p:spPr>
        <p:txBody>
          <a:bodyPr/>
          <a:lstStyle>
            <a:lvl1pPr marL="285750" indent="-285750">
              <a:spcBef>
                <a:spcPts val="600"/>
              </a:spcBef>
              <a:buClr>
                <a:srgbClr val="1D4F91"/>
              </a:buClr>
              <a:buFont typeface="Arial"/>
              <a:buChar char="•"/>
              <a:defRPr/>
            </a:lvl1pPr>
          </a:lstStyle>
          <a:p>
            <a:r>
              <a:rPr lang="en-US" dirty="0" err="1"/>
              <a:t>Lpsum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</a:p>
          <a:p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dui in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dignissim</a:t>
            </a:r>
            <a:endParaRPr lang="en-US" dirty="0"/>
          </a:p>
          <a:p>
            <a:r>
              <a:rPr lang="en-US" dirty="0"/>
              <a:t>In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</a:p>
          <a:p>
            <a:r>
              <a:rPr lang="en-US" dirty="0" err="1"/>
              <a:t>Sed</a:t>
            </a:r>
            <a:r>
              <a:rPr lang="en-US" dirty="0"/>
              <a:t> a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magna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 </a:t>
            </a:r>
          </a:p>
          <a:p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libero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. </a:t>
            </a:r>
          </a:p>
          <a:p>
            <a:r>
              <a:rPr lang="en-US" dirty="0"/>
              <a:t>Integer a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ante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. </a:t>
            </a:r>
          </a:p>
          <a:p>
            <a:r>
              <a:rPr lang="en-US" dirty="0"/>
              <a:t>Class </a:t>
            </a:r>
            <a:r>
              <a:rPr lang="en-US" dirty="0" err="1"/>
              <a:t>aptent</a:t>
            </a:r>
            <a:r>
              <a:rPr lang="en-US" dirty="0"/>
              <a:t> </a:t>
            </a:r>
            <a:r>
              <a:rPr lang="en-US" dirty="0" err="1"/>
              <a:t>taciti</a:t>
            </a:r>
            <a:r>
              <a:rPr lang="en-US" dirty="0"/>
              <a:t> </a:t>
            </a:r>
            <a:r>
              <a:rPr lang="en-US" dirty="0" err="1"/>
              <a:t>sociosqu</a:t>
            </a:r>
            <a:r>
              <a:rPr lang="en-US" dirty="0"/>
              <a:t> ad </a:t>
            </a:r>
            <a:r>
              <a:rPr lang="en-US" dirty="0" err="1"/>
              <a:t>litora</a:t>
            </a:r>
            <a:r>
              <a:rPr lang="en-US" dirty="0"/>
              <a:t> </a:t>
            </a:r>
            <a:r>
              <a:rPr lang="en-US" dirty="0" err="1"/>
              <a:t>torquent</a:t>
            </a:r>
            <a:r>
              <a:rPr lang="en-US" dirty="0"/>
              <a:t>.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571316" y="405719"/>
            <a:ext cx="7886700" cy="86843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="" xmlns:a16="http://schemas.microsoft.com/office/drawing/2014/main" id="{FB4CCC98-1928-6840-B7FC-BA09DF3C01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324416" y="643796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F3CF64-7C58-ED48-B151-C0AF0EEF35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919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it-level 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6"/>
          <p:cNvSpPr>
            <a:spLocks noGrp="1"/>
          </p:cNvSpPr>
          <p:nvPr>
            <p:ph sz="quarter" idx="12" hasCustomPrompt="1"/>
          </p:nvPr>
        </p:nvSpPr>
        <p:spPr>
          <a:xfrm>
            <a:off x="571316" y="1388723"/>
            <a:ext cx="7886699" cy="427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Clr>
                <a:srgbClr val="005BBB"/>
              </a:buClr>
              <a:buFontTx/>
              <a:buNone/>
              <a:defRPr sz="1600" b="0" i="0">
                <a:solidFill>
                  <a:srgbClr val="1D4F9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552450" indent="-209550">
              <a:lnSpc>
                <a:spcPct val="120000"/>
              </a:lnSpc>
              <a:buClr>
                <a:srgbClr val="005BBB"/>
              </a:buClr>
              <a:buFont typeface="Arial" charset="0"/>
              <a:buChar char="•"/>
              <a:tabLst/>
              <a:defRPr sz="1600" b="0" i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857250" marR="0" indent="-171450" algn="l" defTabSz="685800" rtl="0" eaLnBrk="1" fontAlgn="auto" latinLnBrk="0" hangingPunct="1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rgbClr val="005BBB"/>
              </a:buClr>
              <a:buSzTx/>
              <a:buFont typeface="LucidaGrande" charset="0"/>
              <a:buChar char="-"/>
              <a:tabLst>
                <a:tab pos="857250" algn="l"/>
              </a:tabLst>
              <a:defRPr sz="1600" b="0" i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005BBB"/>
              </a:buClr>
              <a:defRPr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buClr>
                <a:srgbClr val="005BBB"/>
              </a:buClr>
              <a:defRPr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 smtClean="0"/>
              <a:t>Second level text</a:t>
            </a:r>
          </a:p>
          <a:p>
            <a:pPr lvl="2"/>
            <a:r>
              <a:rPr lang="en-US" dirty="0" smtClean="0"/>
              <a:t>Third level</a:t>
            </a:r>
          </a:p>
          <a:p>
            <a:pPr lvl="1"/>
            <a:r>
              <a:rPr lang="en-US" dirty="0" smtClean="0"/>
              <a:t>Second </a:t>
            </a:r>
            <a:r>
              <a:rPr lang="en-US" dirty="0"/>
              <a:t>level text</a:t>
            </a:r>
          </a:p>
          <a:p>
            <a:pPr marL="857250" marR="0" lvl="2" indent="-171450" algn="l" defTabSz="685800" rtl="0" eaLnBrk="1" fontAlgn="auto" latinLnBrk="0" hangingPunct="1">
              <a:lnSpc>
                <a:spcPts val="1725"/>
              </a:lnSpc>
              <a:spcBef>
                <a:spcPts val="375"/>
              </a:spcBef>
              <a:spcAft>
                <a:spcPts val="0"/>
              </a:spcAft>
              <a:buClr>
                <a:srgbClr val="005BBB"/>
              </a:buClr>
              <a:buSzTx/>
              <a:buFont typeface="LucidaGrande" charset="0"/>
              <a:buChar char="-"/>
              <a:tabLst/>
              <a:defRPr/>
            </a:pPr>
            <a:r>
              <a:rPr lang="en-US" dirty="0"/>
              <a:t>Third level</a:t>
            </a:r>
          </a:p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 text </a:t>
            </a:r>
          </a:p>
          <a:p>
            <a:pPr lvl="2"/>
            <a:r>
              <a:rPr lang="en-US" dirty="0"/>
              <a:t>Third level</a:t>
            </a:r>
          </a:p>
          <a:p>
            <a:pPr marL="857250" marR="0" lvl="2" indent="-171450" algn="l" defTabSz="685800" rtl="0" eaLnBrk="1" fontAlgn="auto" latinLnBrk="0" hangingPunct="1">
              <a:lnSpc>
                <a:spcPts val="1725"/>
              </a:lnSpc>
              <a:spcBef>
                <a:spcPts val="375"/>
              </a:spcBef>
              <a:spcAft>
                <a:spcPts val="0"/>
              </a:spcAft>
              <a:buClr>
                <a:srgbClr val="005BBB"/>
              </a:buClr>
              <a:buSzTx/>
              <a:buFont typeface="LucidaGrande" charset="0"/>
              <a:buChar char="-"/>
              <a:tabLst/>
              <a:defRPr/>
            </a:pPr>
            <a:r>
              <a:rPr lang="en-US" dirty="0"/>
              <a:t>Third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71316" y="406400"/>
            <a:ext cx="7886700" cy="86843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Slide Number Placeholder 4">
            <a:extLst>
              <a:ext uri="{FF2B5EF4-FFF2-40B4-BE49-F238E27FC236}">
                <a16:creationId xmlns="" xmlns:a16="http://schemas.microsoft.com/office/drawing/2014/main" id="{AE5F231E-627F-D347-813F-24EE8B027F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324416" y="643796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F3CF64-7C58-ED48-B151-C0AF0EEF35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905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3823924" y="-1"/>
            <a:ext cx="5320075" cy="631613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anchor="t">
            <a:normAutofit/>
          </a:bodyPr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571316" y="1409310"/>
            <a:ext cx="3029533" cy="42584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err="1"/>
              <a:t>Lpsum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dui in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, in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a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magna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libero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. Integer a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ante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. Class </a:t>
            </a:r>
            <a:r>
              <a:rPr lang="en-US" dirty="0" err="1"/>
              <a:t>aptent</a:t>
            </a:r>
            <a:r>
              <a:rPr lang="en-US" dirty="0"/>
              <a:t> </a:t>
            </a:r>
            <a:r>
              <a:rPr lang="en-US" dirty="0" err="1"/>
              <a:t>taciti</a:t>
            </a:r>
            <a:r>
              <a:rPr lang="en-US" dirty="0"/>
              <a:t> </a:t>
            </a:r>
            <a:r>
              <a:rPr lang="en-US" dirty="0" err="1"/>
              <a:t>sociosqu</a:t>
            </a:r>
            <a:r>
              <a:rPr lang="en-US" dirty="0"/>
              <a:t> ad </a:t>
            </a:r>
            <a:r>
              <a:rPr lang="en-US" dirty="0" err="1"/>
              <a:t>litora</a:t>
            </a:r>
            <a:r>
              <a:rPr lang="en-US" dirty="0"/>
              <a:t> </a:t>
            </a:r>
            <a:r>
              <a:rPr lang="en-US" dirty="0" err="1"/>
              <a:t>torquent</a:t>
            </a:r>
            <a:r>
              <a:rPr lang="en-US" dirty="0"/>
              <a:t>.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571316" y="401400"/>
            <a:ext cx="3291108" cy="86843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title </a:t>
            </a:r>
          </a:p>
        </p:txBody>
      </p:sp>
      <p:sp>
        <p:nvSpPr>
          <p:cNvPr id="9" name="Slide Number Placeholder 4">
            <a:extLst>
              <a:ext uri="{FF2B5EF4-FFF2-40B4-BE49-F238E27FC236}">
                <a16:creationId xmlns="" xmlns:a16="http://schemas.microsoft.com/office/drawing/2014/main" id="{8CD81E1C-E7C0-5643-856D-74D7A6D19B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324416" y="643796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F3CF64-7C58-ED48-B151-C0AF0EEF35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18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3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 noChangeAspect="1"/>
          </p:cNvSpPr>
          <p:nvPr>
            <p:ph type="pic" idx="14"/>
          </p:nvPr>
        </p:nvSpPr>
        <p:spPr>
          <a:xfrm>
            <a:off x="3863701" y="402887"/>
            <a:ext cx="5290360" cy="531878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anchor="t">
            <a:normAutofit/>
          </a:bodyPr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8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571316" y="1411340"/>
            <a:ext cx="3029533" cy="427533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err="1"/>
              <a:t>Lpsum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dui in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, in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a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magna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libero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. Integer a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ante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. Class </a:t>
            </a:r>
            <a:r>
              <a:rPr lang="en-US" dirty="0" err="1"/>
              <a:t>aptent</a:t>
            </a:r>
            <a:r>
              <a:rPr lang="en-US" dirty="0"/>
              <a:t> </a:t>
            </a:r>
            <a:r>
              <a:rPr lang="en-US" dirty="0" err="1"/>
              <a:t>taciti</a:t>
            </a:r>
            <a:r>
              <a:rPr lang="en-US" dirty="0"/>
              <a:t> </a:t>
            </a:r>
            <a:r>
              <a:rPr lang="en-US" dirty="0" err="1"/>
              <a:t>sociosqu</a:t>
            </a:r>
            <a:r>
              <a:rPr lang="en-US" dirty="0"/>
              <a:t> ad </a:t>
            </a:r>
            <a:r>
              <a:rPr lang="en-US" dirty="0" err="1"/>
              <a:t>litora</a:t>
            </a:r>
            <a:r>
              <a:rPr lang="en-US" dirty="0"/>
              <a:t> </a:t>
            </a:r>
            <a:r>
              <a:rPr lang="en-US" dirty="0" err="1"/>
              <a:t>torquent</a:t>
            </a:r>
            <a:r>
              <a:rPr lang="en-US" dirty="0"/>
              <a:t>.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71316" y="403430"/>
            <a:ext cx="3292385" cy="86843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="" xmlns:a16="http://schemas.microsoft.com/office/drawing/2014/main" id="{B550263E-EA9E-6F4F-B2E4-BD35FF9FEC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324416" y="643796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F3CF64-7C58-ED48-B151-C0AF0EEF35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599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334885"/>
            <a:ext cx="9144000" cy="528115"/>
          </a:xfrm>
          <a:prstGeom prst="rect">
            <a:avLst/>
          </a:prstGeom>
          <a:gradFill flip="none" rotWithShape="1">
            <a:gsLst>
              <a:gs pos="65000">
                <a:schemeClr val="tx2"/>
              </a:gs>
              <a:gs pos="35000">
                <a:schemeClr val="accent1"/>
              </a:gs>
              <a:gs pos="90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324416" y="643796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F3CF64-7C58-ED48-B151-C0AF0EEF35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idx="1"/>
          </p:nvPr>
        </p:nvSpPr>
        <p:spPr>
          <a:xfrm>
            <a:off x="571316" y="1409775"/>
            <a:ext cx="7886700" cy="3491297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Title Placeholder 12"/>
          <p:cNvSpPr>
            <a:spLocks noGrp="1"/>
          </p:cNvSpPr>
          <p:nvPr>
            <p:ph type="title"/>
          </p:nvPr>
        </p:nvSpPr>
        <p:spPr>
          <a:xfrm>
            <a:off x="571316" y="406400"/>
            <a:ext cx="7886700" cy="868430"/>
          </a:xfrm>
          <a:prstGeom prst="rect">
            <a:avLst/>
          </a:prstGeom>
        </p:spPr>
        <p:txBody>
          <a:bodyPr vert="horz" lIns="0" tIns="45720" rIns="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AC533B6E-AD8D-7B45-8C8F-B1A2A8D7C16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74682" y="6435813"/>
            <a:ext cx="2244903" cy="306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123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1" r:id="rId1"/>
    <p:sldLayoutId id="2147483930" r:id="rId2"/>
    <p:sldLayoutId id="2147483919" r:id="rId3"/>
    <p:sldLayoutId id="2147483920" r:id="rId4"/>
    <p:sldLayoutId id="2147483921" r:id="rId5"/>
    <p:sldLayoutId id="2147483922" r:id="rId6"/>
    <p:sldLayoutId id="2147483923" r:id="rId7"/>
    <p:sldLayoutId id="2147483924" r:id="rId8"/>
    <p:sldLayoutId id="2147483925" r:id="rId9"/>
    <p:sldLayoutId id="2147483926" r:id="rId10"/>
    <p:sldLayoutId id="2147483932" r:id="rId11"/>
    <p:sldLayoutId id="2147483927" r:id="rId12"/>
  </p:sldLayoutIdLst>
  <p:hf hdr="0" dt="0"/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2800" b="0" i="0" kern="1200">
          <a:solidFill>
            <a:srgbClr val="1D4F9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</p:titleStyle>
    <p:bodyStyle>
      <a:lvl1pPr marL="0" marR="0" indent="0" algn="l" defTabSz="685800" rtl="0" eaLnBrk="1" fontAlgn="auto" latinLnBrk="0" hangingPunct="1">
        <a:lnSpc>
          <a:spcPct val="110000"/>
        </a:lnSpc>
        <a:spcBef>
          <a:spcPts val="750"/>
        </a:spcBef>
        <a:spcAft>
          <a:spcPts val="0"/>
        </a:spcAft>
        <a:buClr>
          <a:schemeClr val="accent2"/>
        </a:buClr>
        <a:buSzTx/>
        <a:buFont typeface="Arial" panose="020B0604020202020204" pitchFamily="34" charset="0"/>
        <a:buNone/>
        <a:tabLst/>
        <a:defRPr sz="1600" b="0" i="0" kern="1200" baseline="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110000"/>
        </a:lnSpc>
        <a:spcBef>
          <a:spcPts val="375"/>
        </a:spcBef>
        <a:buClr>
          <a:srgbClr val="1D4F91"/>
        </a:buClr>
        <a:buFont typeface="Arial" panose="020B0604020202020204" pitchFamily="34" charset="0"/>
        <a:buChar char="•"/>
        <a:defRPr sz="1600" b="0" i="0" kern="1200" baseline="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110000"/>
        </a:lnSpc>
        <a:spcBef>
          <a:spcPts val="375"/>
        </a:spcBef>
        <a:buClr>
          <a:srgbClr val="1D4F91"/>
        </a:buClr>
        <a:buFont typeface="LucidaGrande" charset="0"/>
        <a:buChar char="-"/>
        <a:defRPr sz="1600" b="0" i="0" kern="1200" baseline="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5BBB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5BBB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880">
          <p15:clr>
            <a:srgbClr val="F26B43"/>
          </p15:clr>
        </p15:guide>
        <p15:guide id="2" pos="312">
          <p15:clr>
            <a:srgbClr val="F26B43"/>
          </p15:clr>
        </p15:guide>
        <p15:guide id="3" orient="horz" pos="4016">
          <p15:clr>
            <a:srgbClr val="F26B43"/>
          </p15:clr>
        </p15:guide>
        <p15:guide id="4" pos="5544">
          <p15:clr>
            <a:srgbClr val="F26B43"/>
          </p15:clr>
        </p15:guide>
        <p15:guide id="5" pos="216">
          <p15:clr>
            <a:srgbClr val="F26B43"/>
          </p15:clr>
        </p15:guide>
        <p15:guide id="6" pos="3348">
          <p15:clr>
            <a:srgbClr val="F26B43"/>
          </p15:clr>
        </p15:guide>
        <p15:guide id="7" pos="3528">
          <p15:clr>
            <a:srgbClr val="F26B43"/>
          </p15:clr>
        </p15:guide>
        <p15:guide id="8" pos="3384">
          <p15:clr>
            <a:srgbClr val="F26B43"/>
          </p15:clr>
        </p15:guide>
        <p15:guide id="9" orient="horz" pos="1848">
          <p15:clr>
            <a:srgbClr val="F26B43"/>
          </p15:clr>
        </p15:guide>
        <p15:guide id="10" orient="horz" pos="1896">
          <p15:clr>
            <a:srgbClr val="F26B43"/>
          </p15:clr>
        </p15:guide>
        <p15:guide id="11" orient="horz" pos="2880">
          <p15:clr>
            <a:srgbClr val="F26B43"/>
          </p15:clr>
        </p15:guide>
        <p15:guide id="12" orient="horz" pos="283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4237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idx="13"/>
          </p:nvPr>
        </p:nvSpPr>
        <p:spPr/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FF3CF64-7C58-ED48-B151-C0AF0EEF3592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3441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3CF64-7C58-ED48-B151-C0AF0EEF3592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4388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FF3CF64-7C58-ED48-B151-C0AF0EEF3592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102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507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784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FF3CF64-7C58-ED48-B151-C0AF0EEF359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5142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3CF64-7C58-ED48-B151-C0AF0EEF359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571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FF3CF64-7C58-ED48-B151-C0AF0EEF359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1951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FF3CF64-7C58-ED48-B151-C0AF0EEF359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5372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idx="13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FF3CF64-7C58-ED48-B151-C0AF0EEF359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7429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idx="14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FF3CF64-7C58-ED48-B151-C0AF0EEF3592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404289"/>
      </p:ext>
    </p:extLst>
  </p:cSld>
  <p:clrMapOvr>
    <a:masterClrMapping/>
  </p:clrMapOvr>
</p:sld>
</file>

<file path=ppt/theme/theme1.xml><?xml version="1.0" encoding="utf-8"?>
<a:theme xmlns:a="http://schemas.openxmlformats.org/drawingml/2006/main" name="ColumbiaMailman-Standard-4x3">
  <a:themeElements>
    <a:clrScheme name="CM2019">
      <a:dk1>
        <a:srgbClr val="53565A"/>
      </a:dk1>
      <a:lt1>
        <a:srgbClr val="FFFFFF"/>
      </a:lt1>
      <a:dk2>
        <a:srgbClr val="0077C8"/>
      </a:dk2>
      <a:lt2>
        <a:srgbClr val="FFFFFF"/>
      </a:lt2>
      <a:accent1>
        <a:srgbClr val="1D4F91"/>
      </a:accent1>
      <a:accent2>
        <a:srgbClr val="AE2573"/>
      </a:accent2>
      <a:accent3>
        <a:srgbClr val="FFA300"/>
      </a:accent3>
      <a:accent4>
        <a:srgbClr val="FC4C02"/>
      </a:accent4>
      <a:accent5>
        <a:srgbClr val="B7BF10"/>
      </a:accent5>
      <a:accent6>
        <a:srgbClr val="71B2C9"/>
      </a:accent6>
      <a:hlink>
        <a:srgbClr val="AE2573"/>
      </a:hlink>
      <a:folHlink>
        <a:srgbClr val="D0D0CE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4"/>
          </a:solidFill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rIns="0" rtlCol="0">
        <a:no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Powerpoint_Template_WIDE" id="{320877F5-9057-5044-9670-55C377C33490}" vid="{043CC7DF-15AC-0F49-A0D1-304573C219B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ColumbiaMailman-Standard-4x3.potx</Template>
  <TotalTime>3314</TotalTime>
  <Words>9</Words>
  <Application>Microsoft Macintosh PowerPoint</Application>
  <PresentationFormat>On-screen Show (4:3)</PresentationFormat>
  <Paragraphs>9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ColumbiaMailman-Standard-4x3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UB Powerpoint Template</dc:title>
  <dc:subject/>
  <dc:creator>Microsoft Office User</dc:creator>
  <cp:keywords/>
  <dc:description/>
  <cp:lastModifiedBy>Diana</cp:lastModifiedBy>
  <cp:revision>383</cp:revision>
  <cp:lastPrinted>2015-10-19T19:01:41Z</cp:lastPrinted>
  <dcterms:created xsi:type="dcterms:W3CDTF">2016-06-28T14:05:07Z</dcterms:created>
  <dcterms:modified xsi:type="dcterms:W3CDTF">2019-08-13T18:37:23Z</dcterms:modified>
  <cp:category/>
</cp:coreProperties>
</file>